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49" autoAdjust="0"/>
    <p:restoredTop sz="94660"/>
  </p:normalViewPr>
  <p:slideViewPr>
    <p:cSldViewPr>
      <p:cViewPr varScale="1">
        <p:scale>
          <a:sx n="45" d="100"/>
          <a:sy n="45" d="100"/>
        </p:scale>
        <p:origin x="-13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934D09-45AF-4FC3-BFD9-4AEAD938824D}" type="datetimeFigureOut">
              <a:rPr lang="en-GB" smtClean="0"/>
              <a:pPr/>
              <a:t>29/05/2013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139DD3-0E11-48BA-8CFB-3CCCC896014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144846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39DD3-0E11-48BA-8CFB-3CCCC896014A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59114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F267-7FD1-432D-A275-BE219DF40BA5}" type="datetimeFigureOut">
              <a:rPr lang="en-GB" smtClean="0"/>
              <a:pPr/>
              <a:t>29/05/2013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9071-1376-491F-8032-EFD826F8CF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31565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F267-7FD1-432D-A275-BE219DF40BA5}" type="datetimeFigureOut">
              <a:rPr lang="en-GB" smtClean="0"/>
              <a:pPr/>
              <a:t>29/05/2013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9071-1376-491F-8032-EFD826F8CF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42740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F267-7FD1-432D-A275-BE219DF40BA5}" type="datetimeFigureOut">
              <a:rPr lang="en-GB" smtClean="0"/>
              <a:pPr/>
              <a:t>29/05/2013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9071-1376-491F-8032-EFD826F8CF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29085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F267-7FD1-432D-A275-BE219DF40BA5}" type="datetimeFigureOut">
              <a:rPr lang="en-GB" smtClean="0"/>
              <a:pPr/>
              <a:t>29/05/2013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9071-1376-491F-8032-EFD826F8CF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95101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F267-7FD1-432D-A275-BE219DF40BA5}" type="datetimeFigureOut">
              <a:rPr lang="en-GB" smtClean="0"/>
              <a:pPr/>
              <a:t>29/05/2013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9071-1376-491F-8032-EFD826F8CF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39379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F267-7FD1-432D-A275-BE219DF40BA5}" type="datetimeFigureOut">
              <a:rPr lang="en-GB" smtClean="0"/>
              <a:pPr/>
              <a:t>29/05/2013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9071-1376-491F-8032-EFD826F8CF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70567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F267-7FD1-432D-A275-BE219DF40BA5}" type="datetimeFigureOut">
              <a:rPr lang="en-GB" smtClean="0"/>
              <a:pPr/>
              <a:t>29/05/2013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9071-1376-491F-8032-EFD826F8CF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2701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F267-7FD1-432D-A275-BE219DF40BA5}" type="datetimeFigureOut">
              <a:rPr lang="en-GB" smtClean="0"/>
              <a:pPr/>
              <a:t>29/05/2013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9071-1376-491F-8032-EFD826F8CF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14119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F267-7FD1-432D-A275-BE219DF40BA5}" type="datetimeFigureOut">
              <a:rPr lang="en-GB" smtClean="0"/>
              <a:pPr/>
              <a:t>29/05/2013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9071-1376-491F-8032-EFD826F8CF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112768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F267-7FD1-432D-A275-BE219DF40BA5}" type="datetimeFigureOut">
              <a:rPr lang="en-GB" smtClean="0"/>
              <a:pPr/>
              <a:t>29/05/2013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9071-1376-491F-8032-EFD826F8CF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0054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F267-7FD1-432D-A275-BE219DF40BA5}" type="datetimeFigureOut">
              <a:rPr lang="en-GB" smtClean="0"/>
              <a:pPr/>
              <a:t>29/05/2013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9071-1376-491F-8032-EFD826F8CF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388339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8F267-7FD1-432D-A275-BE219DF40BA5}" type="datetimeFigureOut">
              <a:rPr lang="en-GB" smtClean="0"/>
              <a:pPr/>
              <a:t>29/05/2013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99071-1376-491F-8032-EFD826F8CF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85319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4322911"/>
          </a:xfrm>
        </p:spPr>
        <p:txBody>
          <a:bodyPr>
            <a:noAutofit/>
          </a:bodyPr>
          <a:lstStyle/>
          <a:p>
            <a:r>
              <a:rPr lang="en-GB" sz="9600" b="1" dirty="0" smtClean="0"/>
              <a:t>SIMLEZA/ AFRICA RISING</a:t>
            </a:r>
            <a:br>
              <a:rPr lang="en-GB" sz="9600" b="1" dirty="0" smtClean="0"/>
            </a:br>
            <a:r>
              <a:rPr lang="en-GB" sz="9600" b="1" dirty="0" smtClean="0"/>
              <a:t>- possibilities</a:t>
            </a:r>
            <a:endParaRPr lang="en-GB" sz="9600" b="1" dirty="0"/>
          </a:p>
        </p:txBody>
      </p:sp>
    </p:spTree>
    <p:extLst>
      <p:ext uri="{BB962C8B-B14F-4D97-AF65-F5344CB8AC3E}">
        <p14:creationId xmlns:p14="http://schemas.microsoft.com/office/powerpoint/2010/main" xmlns="" val="407419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COMMONALITIES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Same Funder</a:t>
            </a:r>
          </a:p>
          <a:p>
            <a:r>
              <a:rPr lang="en-GB" b="1" dirty="0" smtClean="0"/>
              <a:t>Maize in both systems</a:t>
            </a:r>
          </a:p>
          <a:p>
            <a:r>
              <a:rPr lang="en-GB" b="1" dirty="0" smtClean="0"/>
              <a:t>Multi stakeholder</a:t>
            </a:r>
          </a:p>
          <a:p>
            <a:r>
              <a:rPr lang="en-GB" b="1" dirty="0" smtClean="0"/>
              <a:t>Sustainable Intensification</a:t>
            </a:r>
          </a:p>
          <a:p>
            <a:r>
              <a:rPr lang="en-GB" b="1" dirty="0" smtClean="0"/>
              <a:t>Innovation platforms</a:t>
            </a:r>
          </a:p>
          <a:p>
            <a:r>
              <a:rPr lang="en-GB" b="1" dirty="0" smtClean="0"/>
              <a:t>Smallholder farmers (Use of HH)</a:t>
            </a:r>
          </a:p>
          <a:p>
            <a:r>
              <a:rPr lang="en-GB" b="1" dirty="0" smtClean="0"/>
              <a:t>Improving HHFS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653908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000" b="1" i="1" dirty="0" err="1" smtClean="0"/>
              <a:t>Cont</a:t>
            </a:r>
            <a:r>
              <a:rPr lang="en-GB" sz="2000" b="1" i="1" dirty="0" smtClean="0"/>
              <a:t>…</a:t>
            </a:r>
            <a:endParaRPr lang="en-GB" sz="20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Both engage participatory approaches</a:t>
            </a:r>
          </a:p>
          <a:p>
            <a:r>
              <a:rPr lang="en-GB" b="1" dirty="0" smtClean="0"/>
              <a:t>Inadequate funds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xmlns="" val="124003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SYNERGIES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Baseline survey conducted.</a:t>
            </a:r>
          </a:p>
          <a:p>
            <a:pPr lvl="1"/>
            <a:r>
              <a:rPr lang="en-GB" b="1" i="1" dirty="0" smtClean="0"/>
              <a:t>May compliment with impact studies.</a:t>
            </a:r>
          </a:p>
          <a:p>
            <a:r>
              <a:rPr lang="en-GB" b="1" dirty="0" smtClean="0"/>
              <a:t>SIMLEZA has multi disciplinary actors on the ground already.</a:t>
            </a:r>
          </a:p>
          <a:p>
            <a:r>
              <a:rPr lang="en-GB" b="1" dirty="0" smtClean="0"/>
              <a:t>IP’s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xmlns="" val="1217174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DIFFERENCES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SIMLEZA started earlier</a:t>
            </a:r>
          </a:p>
          <a:p>
            <a:r>
              <a:rPr lang="en-GB" b="1" dirty="0" smtClean="0"/>
              <a:t>SIMLEZA bases sustainability on CA (residue, minimum tillage, rotation).</a:t>
            </a:r>
          </a:p>
          <a:p>
            <a:r>
              <a:rPr lang="en-GB" b="1" dirty="0" smtClean="0"/>
              <a:t>AR doesn’t have staff, SIMLEZA does</a:t>
            </a:r>
          </a:p>
          <a:p>
            <a:r>
              <a:rPr lang="en-GB" b="1" dirty="0" smtClean="0"/>
              <a:t>AR looking for pathways, SIMLEZA scaling up and out</a:t>
            </a:r>
          </a:p>
        </p:txBody>
      </p:sp>
    </p:spTree>
    <p:extLst>
      <p:ext uri="{BB962C8B-B14F-4D97-AF65-F5344CB8AC3E}">
        <p14:creationId xmlns:p14="http://schemas.microsoft.com/office/powerpoint/2010/main" xmlns="" val="835318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7800" b="1" dirty="0" smtClean="0"/>
              <a:t>END</a:t>
            </a:r>
            <a:endParaRPr lang="en-GB" sz="17800" b="1" dirty="0"/>
          </a:p>
        </p:txBody>
      </p:sp>
    </p:spTree>
    <p:extLst>
      <p:ext uri="{BB962C8B-B14F-4D97-AF65-F5344CB8AC3E}">
        <p14:creationId xmlns:p14="http://schemas.microsoft.com/office/powerpoint/2010/main" xmlns="" val="180411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92</Words>
  <Application>Microsoft Office PowerPoint</Application>
  <PresentationFormat>On-screen Show (4:3)</PresentationFormat>
  <Paragraphs>24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SIMLEZA/ AFRICA RISING - possibilities</vt:lpstr>
      <vt:lpstr>COMMONALITIES</vt:lpstr>
      <vt:lpstr>Cont…</vt:lpstr>
      <vt:lpstr>SYNERGIES</vt:lpstr>
      <vt:lpstr>DIFFERENCES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SIMLEZA/ AFRICA RISING</dc:title>
  <dc:creator>MULUNDU MWILA</dc:creator>
  <cp:lastModifiedBy>IZeledon</cp:lastModifiedBy>
  <cp:revision>6</cp:revision>
  <dcterms:created xsi:type="dcterms:W3CDTF">2013-05-29T08:04:57Z</dcterms:created>
  <dcterms:modified xsi:type="dcterms:W3CDTF">2013-05-29T09:36:04Z</dcterms:modified>
</cp:coreProperties>
</file>